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7.2032200050927813</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5.9313505015979144</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6.7801293935779006</c:v>
                </c:pt>
                <c:pt idx="1">
                  <c:v>6.2443814397344566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6.3764063321972158</c:v>
                </c:pt>
                <c:pt idx="1">
                  <c:v>6.4607999999999999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6.5122588307306062</c:v>
                </c:pt>
                <c:pt idx="1">
                  <c:v>5.7082630691399663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6.2096641335726588</c:v>
                </c:pt>
                <c:pt idx="1">
                  <c:v>6.9705507341751334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7.774060465477084</c:v>
                </c:pt>
                <c:pt idx="1">
                  <c:v>7.1517090646898449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6.2927730422313362</c:v>
                </c:pt>
                <c:pt idx="1">
                  <c:v>4.8706382537460469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9.4775449571118191</c:v>
                </c:pt>
                <c:pt idx="1">
                  <c:v>8.7826677117785383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9.485680210101938</c:v>
                </c:pt>
                <c:pt idx="1">
                  <c:v>8.920596674514421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8.2371943764247497</c:v>
                </c:pt>
                <c:pt idx="1">
                  <c:v>7.4406354991173629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2.9670133929558862</c:v>
                </c:pt>
                <c:pt idx="1">
                  <c:v>2.77705374797771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0.4365145915021329</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0.69281201928258973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0.19315081114894284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2.016466959045796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0.19315081114894195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8.3642938226371477E-2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5.4967462930204949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0.66487944817063482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0.19958745945283241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2.0836646506039607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0.19958745945283241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5.5094090792584538E-3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6.3659547101753322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6.4998855417829677</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0.11947027755821704</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0.11902633675310526</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1.2426180034720069</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0.11902633675310526</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0.27669414561210193</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7.1568078279615053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0.10196300567599348</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0.12791491052019133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1.3354134476524049</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0.12791491052019133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0.45881757848538829</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6.4578611014910692E-2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6.1051073289134727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4.1795180807288723E-2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0.1169684991444413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1.2211344719234241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0.11696849914444218</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0.20481867370685514</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4.7279748782447122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0.3352508174371982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0.10312614527489838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1.0766222690115175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0.10312614527489927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5.6251232945171203E-2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8.0096521320121816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6.6344683886915972</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0.18285420253792761</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0.16567754941601098</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1.7296500194112436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0.16567754941601098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0.40295842709898277</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5.1799068873073448</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0.43111955271479818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0.15880633898599061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1.6579155611484548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0.15880633898599061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0.11597714295554162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7.4136771884951562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0.24074363973156476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0.11102771600964889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1.159113542107459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0.11102771600964889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0.39824495515923086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0.15616559055306301</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5.2785577278090772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0.33358469100401766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0.11538235198630353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1.2045753214981803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0.11538235198630264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0.28909379823920389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7.2484071028631476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0.27828668924093591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0.11288500051726658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1.1785033278447239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0.11288500051726658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0.25268330058699995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7.4287596357969914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0.2480254885030897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0.13246436079025248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1.382909060520034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0.13246436079025159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0.16065781185987937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8.0367105896814284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8.2967157551684778</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0.23499447662462458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0.13141858492557734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1.3719913094366243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0.13141858492557823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2.1237791470136713E-2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8.2967157551684778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4.633661644095179</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0.48807858405509918</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0.20443683097982568</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2.1342913986779175</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0.20443683097982568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0.72968688332563136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3.4458950408870468</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0.17312996838888584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0.16168735582242189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1.6879929665942832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0.16168735582242189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0.57995585321883514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0.24011217449045574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5.8214282473033121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6.9984743570669572</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0.47905503211934874</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0.20570566127561296</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2.1475378062538066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0.20570566127561296</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0.70453890718578549</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6.9927628216904054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0.3578415211953283</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0.16664929974639353</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1.7397949544596907</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0.16664929974639442</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0.59775383381796576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0.30557484163445192</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5.4132392536940923</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0.35912593044560559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0.45888166380896944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0.12793277702926975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1.3355999714625684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0.12793277702927064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0.41120437884307925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8.5837094604398221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3.5538844076964859</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0.13791247418873387</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0.12140231993054607</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1.2674229294469841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0.12140231993054584</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0.43545758838058823</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5.9851643225204754E-2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2.700417261006212</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9.7381051751423087E-2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1.1000298210310859</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0.10536827854631525</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0.37794513724154877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0.47325142882865823</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2.061146073182365</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0.53271432391698725</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0.45635415547782987</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0.12722812660353</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1.32824352137711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0.12722812660353089</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0.45635415547783031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0.10475391025794201</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2.7037802970015661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8.0815140046272216E-2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1.2820457258193572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0.12280299003224027</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0.44048164743439777</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0.14528592704660959</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4.2427163232930099</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4.4432464674149852E-2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0.15640966321476002</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1.632894607441437</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0.15640966321476135</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0.48504327639344602</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4.3365721496193554</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8.706790553958399E-3</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0.15700162852168553</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1.6390746409355508</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0.15700162852168553</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0.10962259524675044</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5.2786743420764122</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4.5705117078406587</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5.9571588394924859</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0.50395292390245316</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0.1459548698381159</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1.5237480536048178</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0.1459548698381159</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0.52352505016765516</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0.4800749325290754</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4.4000597583333931</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2.2973249559727904E-2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0.15166960666493523</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1.5834090921600024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0.15166960666493345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0.31051095164727638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4.7409636573479252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7.9515931103919453</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0.2327808324562497</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0.32289939542333279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9.0021937278314645E-2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0.93981620388348563</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9.0021937278313757E-2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5.2447595191273066E-2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7.8731820492144102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0.20882224820823314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0.32684939737087415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9.1123168288994805E-2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0.9513128987930628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9.1123168288996581E-2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0.2566516047924452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8.0300041715694803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6.5059246261206756</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0.35870484052811946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0.11182991725973324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1.1674884089054558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0.11182991725973324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0.40112236822643421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0.11561571252328928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6.5059246261206756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2.607633320240168</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5.2749764540009902E-3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0.20461112582733509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2.1361110120621145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0.20461112582733509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0.43042360926297718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2.607633320240168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0.32808625530492908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0.13187519375591883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1.3767582405932366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0.13187519375591972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0.13831648794013596</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6.8096242881140654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8.4126605380354214E-2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0.11641774475275657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1.2153846745149881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0.11641774475275657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0.27618542765066767</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6.1611520485733484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9.5262575590715493E-2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0.49920452944211746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0.1391744904928407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1.4529618589302249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7.0505162266845112E-2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6.9888034824895104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0.10890832473775713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0.12922437273374054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1.3490840466627567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0.12922437273374143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0.20982347174324012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7.6103129305254873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0.25000502972279914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0.14109768760853303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1.4730397629082441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0.14109768760853214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2.2087466059943495E-3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7.2927186676963904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4.834427716072387E-2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0.52893622644023086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0.14746346532611021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1.5394975756389773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0.14746346532611021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0.3425323961456801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6.2665091807151292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0.24153077152163105</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1.00860267383359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0.28119088462073538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2.9355927870545626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0.28119088462073538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0.41586412968396491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6.2443814397344566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0.41251011805901516</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0.14273622414783915</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1.4901458510113592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0.14273622414783915</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6.631134342339795E-2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5.7082630691399663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0.33612192651058947</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0.19618532613936512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2.0481468633574611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0.19618532613936512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0.12144906618671314</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6.4607999999999999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0.4300159330429203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0.1677456772569732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1.7512409795194621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0.16774567725697409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0.60168642676170059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0.4340416028991072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7.2207664941096272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0.67530312778048618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0.24394448707179883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2.5467457014319272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2.0222716345420721E-2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6.9705507341751334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0.21728069539772399</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0.60530981529588423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0.16875585088994693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1.7617870483745195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0.16875585088994782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0.50777256806419935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7.1517090646898449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0.26103911778881983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0.1163312401594645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1.2144815788813563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0.1163312401594645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0.17311166574677905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6.0456977714802287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0.40879685761165119</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0.2390411607384344</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2.4955556728639241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0.2390411607384344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0.38512385608322308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4.8706382537460469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8.1928198116817619E-2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0.32077644931534266</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8.9430075775668527E-2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0.93363725409125919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8.9430075775668527E-2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9.8292708350824043E-2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8.920596674514421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0.36427475168115997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0.11588292165494174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1.2098011975455449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0.11588292165494174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0.14189088033613118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8.7826677117785383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0.41229036758353921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0.12599889415231402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1.3154105096588582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0.1259988941523158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0.22330953929240671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7.4406354991173629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0.15297954087141186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0.18936600349065902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1.9769541061415212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0.18936600349065902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0.66122260612360639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2.77705374797771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7.5916804184250042</c:v>
                </c:pt>
                <c:pt idx="1">
                  <c:v>6.9927628216904054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7.0807718410413756</c:v>
                </c:pt>
                <c:pt idx="1">
                  <c:v>7.4136771884951562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6.9629458360052343</c:v>
                </c:pt>
                <c:pt idx="1">
                  <c:v>6.363121864513027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5.9995151830067899</c:v>
                </c:pt>
                <c:pt idx="1">
                  <c:v>6.0456977714802287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6.6686979326451832</c:v>
                </c:pt>
                <c:pt idx="1">
                  <c:v>6.1611520485733484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0.35617599617099138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0.11148811351396226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1.1639200264807528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0.11148811351396315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0.30125533323735265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6.6586854858895732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4.1856476544343169</c:v>
                </c:pt>
                <c:pt idx="1">
                  <c:v>4.5571370270062541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7.2485438992768074</c:v>
                </c:pt>
                <c:pt idx="1">
                  <c:v>6.3659547101753322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6.2723405818482796</c:v>
                </c:pt>
                <c:pt idx="1">
                  <c:v>5.4967462930204949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6.396987197039838</c:v>
                </c:pt>
                <c:pt idx="1">
                  <c:v>6.1051073289134727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5.1153280833701444</c:v>
                </c:pt>
                <c:pt idx="1">
                  <c:v>4.7279748782447122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7.5929836104907187</c:v>
                </c:pt>
                <c:pt idx="1">
                  <c:v>7.4287596357969914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7.169097581690056</c:v>
                </c:pt>
                <c:pt idx="1">
                  <c:v>7.2484071028631476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5.818371544420808</c:v>
                </c:pt>
                <c:pt idx="1">
                  <c:v>5.2785577278090772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5.2234782916354794</c:v>
                </c:pt>
                <c:pt idx="1">
                  <c:v>5.1799068873073448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8.5322282453507441</c:v>
                </c:pt>
                <c:pt idx="1">
                  <c:v>8.0367105896814284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2.321742967148932E-2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1.3399580245717742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0.12835022076138713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0.16681675524460893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6.363121864513027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5.9033899999980841</c:v>
                </c:pt>
                <c:pt idx="1">
                  <c:v>5.8214282473033121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4.5101805582940679</c:v>
                </c:pt>
                <c:pt idx="1">
                  <c:v>3.4458950408870468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8.3520876888004274</c:v>
                </c:pt>
                <c:pt idx="1">
                  <c:v>8.5837094604398221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6.2169421985507549</c:v>
                </c:pt>
                <c:pt idx="1">
                  <c:v>5.4132392536940923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3.876129135499331</c:v>
                </c:pt>
                <c:pt idx="1">
                  <c:v>4.2427163232930099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2.5702363610984338</c:v>
                </c:pt>
                <c:pt idx="1">
                  <c:v>2.700417261006212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3.076953126720392</c:v>
                </c:pt>
                <c:pt idx="1">
                  <c:v>2.7037802970015661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1.808437559148161</c:v>
                </c:pt>
                <c:pt idx="1">
                  <c:v>2.061146073182365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4.7804234205067733</c:v>
                </c:pt>
                <c:pt idx="1">
                  <c:v>4.3365721496193554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5.7935295045264548</c:v>
                </c:pt>
                <c:pt idx="1">
                  <c:v>5.2786743420764122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0.18798997013332919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0.12711781237034181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1.3270918564940386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0.1271178123703427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0.35808002527737681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4.5571370270062541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4.3752446261286364</c:v>
                </c:pt>
                <c:pt idx="1">
                  <c:v>4.7409636573479252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5.5985323844018229</c:v>
                </c:pt>
                <c:pt idx="1">
                  <c:v>4.4000597583333931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8.0473380943462498</c:v>
                </c:pt>
                <c:pt idx="1">
                  <c:v>8.0300041715694803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7.9824367012665771</c:v>
                </c:pt>
                <c:pt idx="1">
                  <c:v>7.8731820492144102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6.8181421037958394</c:v>
                </c:pt>
                <c:pt idx="1">
                  <c:v>6.5059246261206756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2.2647971300296641</c:v>
                </c:pt>
                <c:pt idx="1">
                  <c:v>2.607633320240168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8.440076423156901</c:v>
                </c:pt>
                <c:pt idx="1">
                  <c:v>7.2927186676963904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7.5516732888556746</c:v>
                </c:pt>
                <c:pt idx="1">
                  <c:v>6.9888034824895104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7.5925199225267734</c:v>
                </c:pt>
                <c:pt idx="1">
                  <c:v>6.8096242881140654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6.2227977118132909</c:v>
                </c:pt>
                <c:pt idx="1">
                  <c:v>6.2665091807151292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535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535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535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5535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RXM | Derbyshire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32650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RXM | Derbyshire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Derbyshire Healthcare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90317813"/>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9122565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8170471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092479732"/>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68398070"/>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30799422"/>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7835295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41401391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61046826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013831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3962082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53817128"/>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997425481"/>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9926425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752372358"/>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8636284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759946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49349173"/>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038095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8575987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5585652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737442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923542269"/>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653077873"/>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652279019"/>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837491848"/>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909920668"/>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106538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336576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693292156"/>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881361338"/>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5347661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160515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06750513"/>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0393488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9433085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491176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157529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76361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32774256"/>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0165402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524145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74516613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5915168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4236573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7886726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496828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223896775"/>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45409065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67479520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8534175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718017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540374446"/>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77895282"/>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952137512"/>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901132975"/>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780005312"/>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376097143"/>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4786610"/>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50554318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9007946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4421690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450402158"/>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7179556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187608689"/>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4711001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219455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75965809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160029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848119226"/>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419395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351580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88078227"/>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68528629"/>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2526451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269734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5550730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38283938"/>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3906281034"/>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127246151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46515668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19000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67716263"/>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57296067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371967467"/>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36357836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816979966"/>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975350372"/>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230323414"/>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647523995"/>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954303132"/>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9471401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82399938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97669325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73454452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50478112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74530170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998548048"/>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105086879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806639532"/>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997924961"/>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69597412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59793804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898353110"/>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0039835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8427060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30949056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90564259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7858538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5451254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36428644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88616347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10938498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81348545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94689775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34944289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4102373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84562358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53448990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98165791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66183928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28898742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58189964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4823445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82835651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75670275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286546819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4313787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8921020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7805048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77254320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1410546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27889568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3212091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7038555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3482863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1182026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46727761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3434527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35575314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41961830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683306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36007605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50147075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72201487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952340132"/>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6997549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8549174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424851476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00077977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1383023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1433509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38388304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77858896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96992235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72735335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313766583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74574563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0046900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6898035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31931434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48154775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4713822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3023355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7194828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218686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7995864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454386083"/>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279435799"/>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54659603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7332702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4190177171"/>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126805511"/>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85430965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0196683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420544708"/>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09395982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916456520"/>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340939462"/>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8038986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RXM Derbyshire Healthcare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0958800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895688013"/>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684933375"/>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91860573"/>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99372639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285725668"/>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37666605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385242454"/>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642512095"/>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405071101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0659313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299914864"/>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808227429"/>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92993443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67643593"/>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To what extent did your NHS mental health team involve you in agreeing your care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10896</Words>
  <Application>Microsoft Office PowerPoint</Application>
  <PresentationFormat>Widescreen</PresentationFormat>
  <Paragraphs>1446</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Derbyshire Healthcare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2025-03-22T01:30:22Z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